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5" r:id="rId6"/>
    <p:sldId id="273" r:id="rId7"/>
    <p:sldId id="274" r:id="rId8"/>
    <p:sldId id="263" r:id="rId9"/>
    <p:sldId id="275" r:id="rId10"/>
    <p:sldId id="276" r:id="rId11"/>
    <p:sldId id="264" r:id="rId12"/>
    <p:sldId id="277" r:id="rId13"/>
    <p:sldId id="278" r:id="rId14"/>
    <p:sldId id="279" r:id="rId15"/>
    <p:sldId id="260" r:id="rId16"/>
    <p:sldId id="262" r:id="rId17"/>
    <p:sldId id="285" r:id="rId18"/>
    <p:sldId id="286" r:id="rId19"/>
    <p:sldId id="287" r:id="rId20"/>
    <p:sldId id="280" r:id="rId21"/>
    <p:sldId id="281" r:id="rId22"/>
    <p:sldId id="282" r:id="rId23"/>
    <p:sldId id="283" r:id="rId24"/>
    <p:sldId id="284" r:id="rId25"/>
    <p:sldId id="288" r:id="rId26"/>
    <p:sldId id="26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84" autoAdjust="0"/>
    <p:restoredTop sz="92900" autoAdjust="0"/>
  </p:normalViewPr>
  <p:slideViewPr>
    <p:cSldViewPr snapToGrid="0" snapToObjects="1">
      <p:cViewPr varScale="1">
        <p:scale>
          <a:sx n="138" d="100"/>
          <a:sy n="138" d="100"/>
        </p:scale>
        <p:origin x="-84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9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6129-7C4D-D741-91E0-BACDFE3D0818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8D74-FAAA-6C4F-9270-F9FAF01C80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the</a:t>
            </a:r>
            <a:r>
              <a:rPr lang="en-US" baseline="0" dirty="0" smtClean="0"/>
              <a:t> busy Fandango home page</a:t>
            </a:r>
          </a:p>
          <a:p>
            <a:r>
              <a:rPr lang="en-US" baseline="0" dirty="0" smtClean="0"/>
              <a:t>The choice to select a particular </a:t>
            </a:r>
            <a:r>
              <a:rPr lang="en-US" baseline="0" dirty="0" err="1" smtClean="0"/>
              <a:t>zipcode</a:t>
            </a:r>
            <a:r>
              <a:rPr lang="en-US" baseline="0" dirty="0" smtClean="0"/>
              <a:t>/theater is very small and at the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Ease of selecting</a:t>
            </a:r>
            <a:r>
              <a:rPr lang="en-US" baseline="0" dirty="0" smtClean="0"/>
              <a:t> a movie on Fandango, very simple interface</a:t>
            </a:r>
          </a:p>
          <a:p>
            <a:r>
              <a:rPr lang="en-US" baseline="0" dirty="0" smtClean="0"/>
              <a:t>User easily sees the location of the cinema, the available movies, and what times each movie is playing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buying</a:t>
            </a:r>
            <a:r>
              <a:rPr lang="en-US" baseline="0" dirty="0" smtClean="0"/>
              <a:t> process, allows user to select quantity and type of tickets on the same page</a:t>
            </a:r>
          </a:p>
          <a:p>
            <a:r>
              <a:rPr lang="en-US" baseline="0" dirty="0" smtClean="0"/>
              <a:t>Price total is always visible to the user.</a:t>
            </a:r>
          </a:p>
          <a:p>
            <a:r>
              <a:rPr lang="en-US" baseline="0" dirty="0" smtClean="0"/>
              <a:t>Page keeps user aware of what step of the process they are 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of Helios</a:t>
            </a:r>
          </a:p>
          <a:p>
            <a:r>
              <a:rPr lang="en-US" dirty="0" smtClean="0"/>
              <a:t>Shows</a:t>
            </a:r>
            <a:r>
              <a:rPr lang="en-US" baseline="0" dirty="0" smtClean="0"/>
              <a:t> the showings at one particular cinema, but can be changed at any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for a particular movie</a:t>
            </a:r>
          </a:p>
          <a:p>
            <a:r>
              <a:rPr lang="en-US" dirty="0" smtClean="0"/>
              <a:t>Clearly</a:t>
            </a:r>
            <a:r>
              <a:rPr lang="en-US" baseline="0" dirty="0" smtClean="0"/>
              <a:t> shows all info, trailer, pictures, and </a:t>
            </a:r>
            <a:r>
              <a:rPr lang="en-US" baseline="0" dirty="0" err="1" smtClean="0"/>
              <a:t>showtimes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Homepage for the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 page, shows comment section (continued on 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</a:t>
            </a:r>
            <a:r>
              <a:rPr lang="en-US" baseline="0" dirty="0" smtClean="0"/>
              <a:t> section (similar format for reviews of movies and reviews of the movie theaters)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of the theaters,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8D74-FAAA-6C4F-9270-F9FAF01C80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1A64028-FA0B-334E-8A6D-24C4C05ADB46}" type="datetimeFigureOut">
              <a:rPr lang="en-US" smtClean="0"/>
              <a:pPr/>
              <a:t>12/12/13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0541C1-45EF-8640-BE86-C2155E02399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df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Presentation of the </a:t>
            </a:r>
            <a:br>
              <a:rPr lang="en-US" dirty="0" smtClean="0"/>
            </a:b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4699"/>
            <a:ext cx="8229600" cy="1143000"/>
          </a:xfrm>
        </p:spPr>
        <p:txBody>
          <a:bodyPr/>
          <a:lstStyle/>
          <a:p>
            <a:r>
              <a:rPr lang="en-US" dirty="0" smtClean="0"/>
              <a:t>Easy Page with Movie Info</a:t>
            </a:r>
            <a:endParaRPr lang="en-US" dirty="0"/>
          </a:p>
        </p:txBody>
      </p:sp>
      <p:pic>
        <p:nvPicPr>
          <p:cNvPr id="4" name="Obraz 7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97883" y="1497698"/>
            <a:ext cx="7997067" cy="503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74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smtClean="0"/>
              <a:t>Cinema-</a:t>
            </a:r>
            <a:r>
              <a:rPr lang="en-US" dirty="0" err="1" smtClean="0"/>
              <a:t>city.PL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8880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User can watch trailer of movie and see pictures</a:t>
            </a:r>
          </a:p>
          <a:p>
            <a:pPr lvl="1"/>
            <a:r>
              <a:rPr lang="en-US" dirty="0" smtClean="0"/>
              <a:t>Map of cinema room is easily available</a:t>
            </a:r>
          </a:p>
          <a:p>
            <a:pPr lvl="1"/>
            <a:r>
              <a:rPr lang="en-US" dirty="0" smtClean="0"/>
              <a:t>Process of buying tickets is very linear, hard to get lost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Buying tickets can be confusing if the user is not familiar with the page.  (User must know to click on name of movie or time of show)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561"/>
            <a:ext cx="8229600" cy="1143000"/>
          </a:xfrm>
        </p:spPr>
        <p:txBody>
          <a:bodyPr/>
          <a:lstStyle/>
          <a:p>
            <a:r>
              <a:rPr lang="en-US" dirty="0" smtClean="0"/>
              <a:t>Useful Search Tips</a:t>
            </a:r>
            <a:endParaRPr lang="en-US" dirty="0"/>
          </a:p>
        </p:txBody>
      </p:sp>
      <p:pic>
        <p:nvPicPr>
          <p:cNvPr id="4" name="Obraz 2" descr="D:\Dokumenty\Dropbox\Zrzuty ekranu\Zrzut ekranu 2013-11-19 10.34.52.png"/>
          <p:cNvPicPr/>
          <p:nvPr/>
        </p:nvPicPr>
        <p:blipFill rotWithShape="1"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 t="10851" r="50650" b="6166"/>
          <a:stretch/>
        </p:blipFill>
        <p:spPr bwMode="auto">
          <a:xfrm>
            <a:off x="1887720" y="1623561"/>
            <a:ext cx="7116130" cy="523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5" name="Frame 4"/>
          <p:cNvSpPr/>
          <p:nvPr/>
        </p:nvSpPr>
        <p:spPr>
          <a:xfrm>
            <a:off x="1887720" y="1990894"/>
            <a:ext cx="5445786" cy="1922242"/>
          </a:xfrm>
          <a:prstGeom prst="frame">
            <a:avLst>
              <a:gd name="adj1" fmla="val 6548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6018" y="2585874"/>
            <a:ext cx="1384328" cy="6178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467"/>
            <a:ext cx="8229600" cy="1143000"/>
          </a:xfrm>
        </p:spPr>
        <p:txBody>
          <a:bodyPr/>
          <a:lstStyle/>
          <a:p>
            <a:r>
              <a:rPr lang="en-US" dirty="0" smtClean="0"/>
              <a:t>Button Obscured by Trailer</a:t>
            </a:r>
            <a:endParaRPr lang="en-US" dirty="0"/>
          </a:p>
        </p:txBody>
      </p:sp>
      <p:pic>
        <p:nvPicPr>
          <p:cNvPr id="4" name="Obraz 4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899775" y="1543467"/>
            <a:ext cx="7062970" cy="525195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899775" y="1543467"/>
            <a:ext cx="1148115" cy="507853"/>
          </a:xfrm>
          <a:prstGeom prst="frame">
            <a:avLst>
              <a:gd name="adj1" fmla="val 1700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315684" y="2200065"/>
            <a:ext cx="388984" cy="113275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6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Unclear that user can buy tickets on this page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594918" y="2208290"/>
            <a:ext cx="7665286" cy="464971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26699" y="5240398"/>
            <a:ext cx="6967402" cy="686516"/>
          </a:xfrm>
          <a:prstGeom prst="frame">
            <a:avLst>
              <a:gd name="adj1" fmla="val 1875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4439002" y="5904030"/>
            <a:ext cx="457629" cy="892470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Low-Level Prototypes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Screenshots of Our Interface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496"/>
            <a:ext cx="822960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Picture 3" descr="2013-12-11 23-4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66559" y="1134339"/>
            <a:ext cx="4720241" cy="53279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78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Movie</a:t>
            </a:r>
            <a:endParaRPr lang="en-US" dirty="0"/>
          </a:p>
        </p:txBody>
      </p:sp>
      <p:pic>
        <p:nvPicPr>
          <p:cNvPr id="5" name="Picture 4" descr="2013-12-11 23-50-3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57146" y="1037809"/>
            <a:ext cx="5029510" cy="5516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for </a:t>
            </a:r>
            <a:br>
              <a:rPr lang="en-US" dirty="0" smtClean="0"/>
            </a:br>
            <a:r>
              <a:rPr lang="en-US" dirty="0" smtClean="0"/>
              <a:t>a Cinema</a:t>
            </a:r>
            <a:endParaRPr lang="en-US" dirty="0"/>
          </a:p>
        </p:txBody>
      </p:sp>
      <p:pic>
        <p:nvPicPr>
          <p:cNvPr id="5" name="Picture 4" descr="2013-12-11 23-57-5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436926" y="948516"/>
            <a:ext cx="5249874" cy="53205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Main 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and develop a user interface to buy tickets to the cinema</a:t>
            </a:r>
          </a:p>
          <a:p>
            <a:r>
              <a:rPr lang="en-US" dirty="0" smtClean="0"/>
              <a:t>Read and post comments and reviews about films</a:t>
            </a:r>
          </a:p>
          <a:p>
            <a:r>
              <a:rPr lang="en-US" dirty="0" smtClean="0"/>
              <a:t>Look up movies at a certain cinema and vice versa</a:t>
            </a:r>
          </a:p>
          <a:p>
            <a:r>
              <a:rPr lang="en-US" dirty="0" smtClean="0"/>
              <a:t>Look up info on movies </a:t>
            </a:r>
          </a:p>
          <a:p>
            <a:pPr lvl="1"/>
            <a:r>
              <a:rPr lang="en-US" dirty="0" smtClean="0"/>
              <a:t>Cinemas, director, plot, cast, photos, and trailers</a:t>
            </a:r>
          </a:p>
          <a:p>
            <a:r>
              <a:rPr lang="en-US" dirty="0" smtClean="0"/>
              <a:t>Look up maps of the locations of the cinemas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 hom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11" y="0"/>
            <a:ext cx="758117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956"/>
            <a:ext cx="9144000" cy="6626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ments S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114"/>
            <a:ext cx="9144000" cy="4755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p page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460" r="-4460"/>
          <a:stretch>
            <a:fillRect/>
          </a:stretch>
        </p:blipFill>
        <p:spPr>
          <a:xfrm>
            <a:off x="-379459" y="892036"/>
            <a:ext cx="9838029" cy="52469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vie Thea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6" y="0"/>
            <a:ext cx="68496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ing proc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73" y="0"/>
            <a:ext cx="66576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Web Design Patterns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Profile of Target Audience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speakers that are looking for movies in Madrid</a:t>
            </a:r>
          </a:p>
          <a:p>
            <a:r>
              <a:rPr lang="en-US" dirty="0" smtClean="0"/>
              <a:t>Enjoys movies, wants opinions of others and to share opinion</a:t>
            </a:r>
          </a:p>
          <a:p>
            <a:r>
              <a:rPr lang="en-US" dirty="0" smtClean="0"/>
              <a:t>Wants to be as efficient as possible</a:t>
            </a:r>
          </a:p>
          <a:p>
            <a:pPr lvl="1"/>
            <a:r>
              <a:rPr lang="en-US" dirty="0" smtClean="0"/>
              <a:t>In finding movie/cinema</a:t>
            </a:r>
          </a:p>
          <a:p>
            <a:pPr lvl="1"/>
            <a:r>
              <a:rPr lang="en-US" dirty="0" smtClean="0"/>
              <a:t>Ease of returning to the same website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8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Similar Web User Interface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Fandango.com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6848"/>
            <a:ext cx="82296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Provides many pathways to purchasing tickets</a:t>
            </a:r>
          </a:p>
          <a:p>
            <a:pPr lvl="1"/>
            <a:r>
              <a:rPr lang="en-US" dirty="0" smtClean="0"/>
              <a:t>User can purchase tickets for a movie from any page related to that movie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Home page is too busy and overwhelming</a:t>
            </a:r>
          </a:p>
          <a:p>
            <a:pPr lvl="1"/>
            <a:r>
              <a:rPr lang="en-US" dirty="0" smtClean="0"/>
              <a:t>Option to view nearby theaters and movies they play is confusing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D:Users:Parker:Desktop:Screen Shot 2013-11-21 at 12.38.52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4623769" cy="344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Parker:Desktop:Screen Shot 2013-11-21 at 1.43.27 PM.png"/>
          <p:cNvPicPr/>
          <p:nvPr/>
        </p:nvPicPr>
        <p:blipFill>
          <a:blip r:embed="rId4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431646"/>
            <a:ext cx="4000500" cy="34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793"/>
            <a:ext cx="8229600" cy="1143000"/>
          </a:xfrm>
        </p:spPr>
        <p:txBody>
          <a:bodyPr/>
          <a:lstStyle/>
          <a:p>
            <a:r>
              <a:rPr lang="en-US" dirty="0" smtClean="0"/>
              <a:t>Easy to Use page to see movies</a:t>
            </a:r>
            <a:endParaRPr lang="en-US" dirty="0"/>
          </a:p>
        </p:txBody>
      </p:sp>
      <p:pic>
        <p:nvPicPr>
          <p:cNvPr id="4" name="Picture 3" descr="Macintosh HD:Users:Parker:Desktop:Screen Shot 2013-11-21 at 12.39.35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716109" y="1847088"/>
            <a:ext cx="6120788" cy="456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433"/>
            <a:ext cx="8229600" cy="1143000"/>
          </a:xfrm>
        </p:spPr>
        <p:txBody>
          <a:bodyPr/>
          <a:lstStyle/>
          <a:p>
            <a:r>
              <a:rPr lang="en-US" dirty="0" smtClean="0"/>
              <a:t>Simple Buying Process</a:t>
            </a:r>
            <a:endParaRPr lang="en-US" dirty="0"/>
          </a:p>
        </p:txBody>
      </p:sp>
      <p:pic>
        <p:nvPicPr>
          <p:cNvPr id="4" name="Picture 3" descr="Macintosh HD:Users:Parker:Desktop:Screen Shot 2013-11-21 at 12.40.06 PM.png"/>
          <p:cNvPicPr/>
          <p:nvPr/>
        </p:nvPicPr>
        <p:blipFill>
          <a:blip r:embed="rId3">
            <a:extLst>
              <a:ext uri="{28A0092B-C50C-407E-A947-70E740481C1C}">
                <a14:useLocalDpi xmlns:p="http://schemas.openxmlformats.org/presentationml/2006/main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457199" y="1671433"/>
            <a:ext cx="7791563" cy="49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2700011" y="2505780"/>
            <a:ext cx="2905945" cy="560654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987093" y="3226622"/>
            <a:ext cx="446188" cy="823818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4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Similar Web User Interfaces</a:t>
            </a:r>
            <a:br>
              <a:rPr lang="en-US" b="1" dirty="0" smtClean="0"/>
            </a:br>
            <a:r>
              <a:rPr lang="en-US" dirty="0" err="1" smtClean="0"/>
              <a:t>Helios.PL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50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Good Practices</a:t>
            </a:r>
          </a:p>
          <a:p>
            <a:pPr lvl="1"/>
            <a:r>
              <a:rPr lang="en-US" dirty="0" smtClean="0"/>
              <a:t>Process of buying tickets is very linear</a:t>
            </a:r>
          </a:p>
          <a:p>
            <a:pPr lvl="1"/>
            <a:r>
              <a:rPr lang="en-US" dirty="0" smtClean="0"/>
              <a:t>On homepage, all movies are shown as pictures of posters with labels</a:t>
            </a:r>
          </a:p>
          <a:p>
            <a:pPr lvl="1"/>
            <a:r>
              <a:rPr lang="en-US" dirty="0" smtClean="0"/>
              <a:t>Useful search tool</a:t>
            </a:r>
          </a:p>
          <a:p>
            <a:pPr lvl="1"/>
            <a:r>
              <a:rPr lang="en-US" dirty="0" smtClean="0"/>
              <a:t>Tabs on page allow user to look up film by type</a:t>
            </a:r>
          </a:p>
          <a:p>
            <a:pPr lvl="1"/>
            <a:r>
              <a:rPr lang="en-US" dirty="0" smtClean="0"/>
              <a:t>User can easily choose seats, map of cinema room is shown</a:t>
            </a:r>
          </a:p>
          <a:p>
            <a:r>
              <a:rPr lang="en-US" dirty="0" smtClean="0"/>
              <a:t>Bad Practices</a:t>
            </a:r>
          </a:p>
          <a:p>
            <a:pPr lvl="1"/>
            <a:r>
              <a:rPr lang="en-US" dirty="0" smtClean="0"/>
              <a:t>Reserving tickets is confusing unless user is familiar with the process</a:t>
            </a:r>
          </a:p>
          <a:p>
            <a:pPr lvl="1"/>
            <a:r>
              <a:rPr lang="en-US" dirty="0" smtClean="0"/>
              <a:t>Some buttons aren’t easily visible, users must be familiar with the page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48"/>
            <a:ext cx="8229600" cy="1143000"/>
          </a:xfrm>
        </p:spPr>
        <p:txBody>
          <a:bodyPr/>
          <a:lstStyle/>
          <a:p>
            <a:r>
              <a:rPr lang="en-US" dirty="0" smtClean="0"/>
              <a:t>Simple Homepage</a:t>
            </a:r>
            <a:endParaRPr lang="en-US" dirty="0"/>
          </a:p>
        </p:txBody>
      </p:sp>
      <p:pic>
        <p:nvPicPr>
          <p:cNvPr id="4" name="Obraz 6"/>
          <p:cNvPicPr/>
          <p:nvPr/>
        </p:nvPicPr>
        <p:blipFill>
          <a:blip r:embed="rId3">
            <a:extLst>
              <a:ext uri="{28A0092B-C50C-407E-A947-70E740481C1C}">
                <a14:useLocalDpi xmlns:mv="urn:schemas-microsoft-com:mac:vml" xmlns:p="http://schemas.openxmlformats.org/presentationml/2006/main" xmlns="" xmlns:wpc="http://schemas.microsoft.com/office/word/2010/wordprocessingCanvas"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="http://schemas.openxmlformats.org/drawingml/2006/main" xmlns:pic="http://schemas.openxmlformats.org/drawingml/2006/picture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075428" y="1429048"/>
            <a:ext cx="6910199" cy="517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461</TotalTime>
  <Words>566</Words>
  <Application>Microsoft Macintosh PowerPoint</Application>
  <PresentationFormat>On-screen Show (4:3)</PresentationFormat>
  <Paragraphs>75</Paragraphs>
  <Slides>26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Flow</vt:lpstr>
      <vt:lpstr>Presentation of the  Case Study</vt:lpstr>
      <vt:lpstr>Main Objectives</vt:lpstr>
      <vt:lpstr>Profile of Target Audience</vt:lpstr>
      <vt:lpstr>Similar Web User Interface Fandango.com</vt:lpstr>
      <vt:lpstr>Slide 5</vt:lpstr>
      <vt:lpstr>Easy to Use page to see movies</vt:lpstr>
      <vt:lpstr>Simple Buying Process</vt:lpstr>
      <vt:lpstr>         Similar Web User Interfaces Helios.PL </vt:lpstr>
      <vt:lpstr>Simple Homepage</vt:lpstr>
      <vt:lpstr>Easy Page with Movie Info</vt:lpstr>
      <vt:lpstr>             Similar Web User Interfaces Cinema-city.PL </vt:lpstr>
      <vt:lpstr>Useful Search Tips</vt:lpstr>
      <vt:lpstr>Button Obscured by Trailer</vt:lpstr>
      <vt:lpstr>    Unclear that user can buy tickets on this page </vt:lpstr>
      <vt:lpstr>Low-Level Prototypes</vt:lpstr>
      <vt:lpstr>Screenshots of Our Interface</vt:lpstr>
      <vt:lpstr>Home Page</vt:lpstr>
      <vt:lpstr>Page for  a Movie</vt:lpstr>
      <vt:lpstr>Page for  a Cinema</vt:lpstr>
      <vt:lpstr>Slide 20</vt:lpstr>
      <vt:lpstr>Slide 21</vt:lpstr>
      <vt:lpstr>Slide 22</vt:lpstr>
      <vt:lpstr>Slide 23</vt:lpstr>
      <vt:lpstr>Slide 24</vt:lpstr>
      <vt:lpstr>Slide 25</vt:lpstr>
      <vt:lpstr>Web Design Patterns Used</vt:lpstr>
    </vt:vector>
  </TitlesOfParts>
  <Company>Lehigh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of the  Case Study</dc:title>
  <dc:creator>Robert Daitzman</dc:creator>
  <cp:lastModifiedBy>Robert Daitzman</cp:lastModifiedBy>
  <cp:revision>13</cp:revision>
  <dcterms:created xsi:type="dcterms:W3CDTF">2013-12-12T07:42:18Z</dcterms:created>
  <dcterms:modified xsi:type="dcterms:W3CDTF">2013-12-12T07:47:19Z</dcterms:modified>
</cp:coreProperties>
</file>